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58" r:id="rId5"/>
    <p:sldId id="269" r:id="rId6"/>
    <p:sldId id="259" r:id="rId7"/>
    <p:sldId id="260" r:id="rId8"/>
    <p:sldId id="265" r:id="rId9"/>
    <p:sldId id="264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D0"/>
    <a:srgbClr val="D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4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9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6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3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5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0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1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2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D00E-C3B5-4601-A30C-97B7B8CD70D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DC64-B096-4CC8-8AA1-071C57BD9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5516" y="995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образовательное учреждение</a:t>
            </a:r>
          </a:p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230 открытого акционерного общества</a:t>
            </a:r>
          </a:p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«Российские железные дороги»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3674" y="1873641"/>
            <a:ext cx="749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Физкультурный досуг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старты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дружить - весело жить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дошкольный возраст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/Реализация календарного учебного графика на 2021-2022 уч.год./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сентябрь, 2021 г.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2530" y="6029645"/>
            <a:ext cx="263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Северобайкальск, 2021 г.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"/>
            <a:ext cx="12192000" cy="6858000"/>
          </a:xfrm>
          <a:prstGeom prst="rect">
            <a:avLst/>
          </a:prstGeom>
        </p:spPr>
      </p:pic>
      <p:pic>
        <p:nvPicPr>
          <p:cNvPr id="3076" name="Picture 4" descr="C:\Users\sandanova\Downloads\WhatsApp Image 2021-10-21 at 12.44.46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 r="19253" b="7841"/>
          <a:stretch/>
        </p:blipFill>
        <p:spPr bwMode="auto">
          <a:xfrm>
            <a:off x="706584" y="3952008"/>
            <a:ext cx="2189017" cy="2570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 descr="C:\Users\sandanova\Downloads\WhatsApp Image 2021-10-21 at 12.44.45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6" r="9180" b="35968"/>
          <a:stretch/>
        </p:blipFill>
        <p:spPr bwMode="auto">
          <a:xfrm>
            <a:off x="5514109" y="576695"/>
            <a:ext cx="6234544" cy="26011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ndanova\Downloads\WhatsApp Image 2021-10-21 at 12.44.5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 r="22376" b="-1"/>
          <a:stretch/>
        </p:blipFill>
        <p:spPr bwMode="auto">
          <a:xfrm>
            <a:off x="3920835" y="3429001"/>
            <a:ext cx="2410691" cy="3221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1" name="Picture 9" descr="C:\Users\sandanova\Downloads\WhatsApp Image 2021-10-21 at 12.44.49 (1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t="34519" r="12518" b="569"/>
          <a:stretch/>
        </p:blipFill>
        <p:spPr bwMode="auto">
          <a:xfrm>
            <a:off x="270164" y="325581"/>
            <a:ext cx="1960418" cy="3103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2" name="Picture 10" descr="C:\Users\sandanova\Downloads\WhatsApp Image 2021-10-21 at 12.44.51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-817" r="9524" b="41847"/>
          <a:stretch/>
        </p:blipFill>
        <p:spPr bwMode="auto">
          <a:xfrm>
            <a:off x="6968836" y="3823855"/>
            <a:ext cx="4218709" cy="26981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83" name="Picture 11" descr="C:\Users\sandanova\Downloads\WhatsApp Image 2021-10-21 at 12.44.48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t="27077" r="36807" b="26706"/>
          <a:stretch/>
        </p:blipFill>
        <p:spPr bwMode="auto">
          <a:xfrm>
            <a:off x="2895601" y="266699"/>
            <a:ext cx="1814944" cy="3221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8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C:\Users\sandanova\Downloads\WhatsApp Image 2021-10-21 at 12.44.4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3908" r="8937" b="4846"/>
          <a:stretch/>
        </p:blipFill>
        <p:spPr bwMode="auto">
          <a:xfrm>
            <a:off x="3816926" y="2895601"/>
            <a:ext cx="5292437" cy="38030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sandanova\Downloads\WhatsApp Image 2021-10-21 at 12.44.5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23369" r="11111" b="-1661"/>
          <a:stretch/>
        </p:blipFill>
        <p:spPr bwMode="auto">
          <a:xfrm>
            <a:off x="6206836" y="41562"/>
            <a:ext cx="5805055" cy="338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 descr="C:\Users\sandanova\Downloads\WhatsApp Image 2021-10-21 at 12.44.44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5674" b="9371"/>
          <a:stretch/>
        </p:blipFill>
        <p:spPr bwMode="auto">
          <a:xfrm>
            <a:off x="270161" y="353292"/>
            <a:ext cx="486987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08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C:\Users\sandanova\Desktop\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1" y="381000"/>
            <a:ext cx="9647382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08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1836" y="266596"/>
            <a:ext cx="11208327" cy="6324808"/>
          </a:xfrm>
          <a:prstGeom prst="rect">
            <a:avLst/>
          </a:prstGeom>
          <a:solidFill>
            <a:srgbClr val="FAFED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главная ценность у каждого человека - это здоровье, поэтому в нашем детском саду уделяется большое внимание воспитанию здорового ребенка. Вырасти здоровым, крепким, сильным помогает спорт. </a:t>
            </a:r>
          </a:p>
          <a:p>
            <a:pPr lvl="0" algn="just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досуг- одна из форм активного отдыха.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было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досуг «Со спортом дружить - весело жить» с участием детей старшего дошкольного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Соревнования проводились  в каждой возрастной группе в центре двигательной активности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 олимпийцы»</a:t>
            </a: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спортивного мероприятия началось с ритмической гимнастики с султанчиками.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досуг сопровождался музыкой.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Физкультурный досуг было построен 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в основном на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играх-эстафетах.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большое удовольствие и массу впечатлений. Конечно же, победила дружба! Спортивное развлечение помогло ребятам понять соревновательный дух, умение преодолевать трудности и получить удовольствие от спортивной нагрузки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Физкультурный досуг был нацелен на 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воспитание положительных эмоций, высокую двигательную активность детей, свободное и непринужденное взаимопонимание,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способствующее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функциональному совершенствованию детского организма, повышению его работоспособности,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делающим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его стойким и выносливым, обладающим высокими защитными способностями к неблагоприятным факторам внешней 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среды.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95056" y="474345"/>
            <a:ext cx="9314628" cy="5355312"/>
          </a:xfrm>
          <a:prstGeom prst="rect">
            <a:avLst/>
          </a:prstGeom>
          <a:solidFill>
            <a:srgbClr val="FAFED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детей через физические упражнения и игры- эстафеты.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Оздоровительные: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физическое и психическое здоровье детей;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опорно-двигательного аппарата;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удовлетворения естественной потребности детей в движении.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представление о здоровом образе жизни;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выразительность двигательных действий;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детей элементарные знания и представления о разных видах движений и способах их выполнения;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и совершенствовать двигательные умения и навыки в играх-эстафетах, подвижных играх и основных движениях.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 играм-эстафетам и физическим упражнениям с использованием разных предметов;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умения играть дружно, согласовывая свои действия с действиями других; побуждать детей к самостоятельности и умению проявлять активность в играх и упражнениях.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11727" y="158617"/>
            <a:ext cx="11568546" cy="6263766"/>
          </a:xfrm>
          <a:prstGeom prst="rect">
            <a:avLst/>
          </a:prstGeom>
          <a:solidFill>
            <a:srgbClr val="FAFED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Эстафеты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1.«Переправа на мячах попрыгунчиках» </a:t>
            </a:r>
          </a:p>
          <a:p>
            <a:pPr lvl="0" algn="just" fontAlgn="base">
              <a:lnSpc>
                <a:spcPct val="107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участники из каждой команды прыгают на мячах до зрительного ориентира, обратно возвращаются бегом, передают мяч следующему участнику, побеждает команда, которая быстрее выполнит задание.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Нарисуй солнышко»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этой эстафетной игре принимают участие команды, каждая из которых выстраивается в колонну по одному. У старта перед каждой командой лежат гимнастические палочки по количеству игроков. Впереди каждой команды, на расстоянии 5-7 метров, кладут обруч. Задача участников эстафеты - поочередно, по сигналу, выбегая с палочками, разложить их лучами вокруг своего обруча - "нарисовать солнышко".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«Дорожка футболиста»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придется совершить пробежку с мячом, ведя его ногами впереди себя по ломаной зигзагообразной линии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предметами. При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быстром беге мяч нужно стараться не отпускать далеко от себя. Этот навык очень важен для футболиста. Пробежав с мячом туда и обратно, игроки ударом ноги посылают мяч следующим номерам своей команды. Так один за другим все игроки команды пробегают между флажками. Одни это сделают быстрее, другие - медленнее, что и решит исход состязания. Если игроком была допущена ошибка, он возвращается на то место, где это случилось, и оттуда снова ведет мяч.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«Кто быстрей» (Прыжки с эстафетной палочкой)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прыгают из обруча в обруч на двух ногах,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руках эстафетные палочки до ориентира, затем возвращаются и передают эстафету другому участнику.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«Пройди по дорожке»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Ходьба по ортопедической дорожке, в руках с мячом до ориентира по одному участника.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«Самый ловкий»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Ползание по дорожке до ориентира.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sandanova\Downloads\WhatsApp Image 2021-10-22 at 17.03.3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5573" r="-3357" b="1747"/>
          <a:stretch/>
        </p:blipFill>
        <p:spPr bwMode="auto">
          <a:xfrm>
            <a:off x="6871854" y="3282102"/>
            <a:ext cx="5320145" cy="3238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Рисунок 5" descr="C:\Users\sandanova\Desktop\Развл.спортив.21.10.21\IMG_20211021_0909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28946" r="8253" b="16499"/>
          <a:stretch/>
        </p:blipFill>
        <p:spPr bwMode="auto">
          <a:xfrm>
            <a:off x="363018" y="490409"/>
            <a:ext cx="4264400" cy="2791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sandanova\Downloads\WhatsApp Image 2021-10-21 at 12.45.00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29089" r="19286" b="13340"/>
          <a:stretch/>
        </p:blipFill>
        <p:spPr bwMode="auto">
          <a:xfrm>
            <a:off x="6882245" y="298726"/>
            <a:ext cx="4772888" cy="2872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" name="Рисунок 7" descr="C:\Users\111\AppData\Local\Microsoft\Windows\INetCache\Content.Word\IMG_20211018_10002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25863" b="8885"/>
          <a:stretch/>
        </p:blipFill>
        <p:spPr bwMode="auto">
          <a:xfrm>
            <a:off x="363018" y="3763247"/>
            <a:ext cx="4458364" cy="2646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11\Downloads\PHOTO-2021-10-18-20-15-15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38454" r="181" b="11547"/>
          <a:stretch/>
        </p:blipFill>
        <p:spPr bwMode="auto">
          <a:xfrm>
            <a:off x="4155291" y="1886255"/>
            <a:ext cx="3881418" cy="28901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7418" y="485093"/>
            <a:ext cx="292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 гимнастика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C:\Users\sandanova\AppData\Local\Microsoft\Windows\Temporary Internet Files\Content.Word\IMG_20211022_1039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4" t="23199" r="30491" b="4595"/>
          <a:stretch/>
        </p:blipFill>
        <p:spPr bwMode="auto">
          <a:xfrm>
            <a:off x="10092372" y="229120"/>
            <a:ext cx="1692275" cy="3209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sandanova\AppData\Local\Microsoft\Windows\Temporary Internet Files\Content.Word\IMG_20211022_1046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20506"/>
          <a:stretch/>
        </p:blipFill>
        <p:spPr bwMode="auto">
          <a:xfrm>
            <a:off x="667643" y="401782"/>
            <a:ext cx="4034357" cy="2606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sandanova\AppData\Local\Microsoft\Windows\Temporary Internet Files\Content.Word\IMG_20211022_1053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0503" r="13131" b="9847"/>
          <a:stretch/>
        </p:blipFill>
        <p:spPr bwMode="auto">
          <a:xfrm>
            <a:off x="7398327" y="3743990"/>
            <a:ext cx="4233920" cy="2860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sandanova\AppData\Local\Microsoft\Windows\Temporary Internet Files\Content.Word\IMG_20211022_10425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r="19686" b="17768"/>
          <a:stretch/>
        </p:blipFill>
        <p:spPr bwMode="auto">
          <a:xfrm>
            <a:off x="676188" y="3429000"/>
            <a:ext cx="4754245" cy="2981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sandanova\AppData\Local\Microsoft\Windows\Temporary Internet Files\Content.Word\IMG_20211022_10431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11160" r="45911" b="24289"/>
          <a:stretch/>
        </p:blipFill>
        <p:spPr bwMode="auto">
          <a:xfrm>
            <a:off x="5116166" y="1095938"/>
            <a:ext cx="2808634" cy="38238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sandanova\AppData\Local\Microsoft\Windows\Temporary Internet Files\Content.Word\IMG_20211022_10384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14661" r="50246" b="19912"/>
          <a:stretch/>
        </p:blipFill>
        <p:spPr bwMode="auto">
          <a:xfrm>
            <a:off x="8108806" y="219710"/>
            <a:ext cx="1617085" cy="3209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44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sandanova\Downloads\WhatsApp Image 2021-10-22 at 17.02.5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16574" r="8975" b="11958"/>
          <a:stretch/>
        </p:blipFill>
        <p:spPr bwMode="auto">
          <a:xfrm>
            <a:off x="307975" y="387636"/>
            <a:ext cx="1997580" cy="3137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sandanova\Downloads\WhatsApp Image 2021-10-22 at 17.01.4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 b="30559"/>
          <a:stretch/>
        </p:blipFill>
        <p:spPr bwMode="auto">
          <a:xfrm>
            <a:off x="460376" y="3298394"/>
            <a:ext cx="2781588" cy="3272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C:\Users\sandanova\Downloads\WhatsApp Image 2021-10-22 at 17.00.0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6067" r="16037" b="33706"/>
          <a:stretch/>
        </p:blipFill>
        <p:spPr bwMode="auto">
          <a:xfrm>
            <a:off x="8368145" y="3525259"/>
            <a:ext cx="3394362" cy="3076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blob:https://web.whatsapp.com/85dad3d6-e940-43a9-9ee5-bdaa35c0db8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sandanova\Downloads\WhatsApp Image 2021-10-22 at 17.01.44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t="13131" b="21212"/>
          <a:stretch/>
        </p:blipFill>
        <p:spPr bwMode="auto">
          <a:xfrm>
            <a:off x="10169235" y="312737"/>
            <a:ext cx="1759527" cy="29856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blob:https://web.whatsapp.com/4af0cc5c-d634-4e7d-a477-16d3467ca4d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sandanova\Desktop\f931abf8-d9a9-40d7-832e-f861fe079a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581890"/>
            <a:ext cx="4017818" cy="59891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sandanova\Downloads\WhatsApp Image 2021-10-22 at 16.58.01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4" b="6472"/>
          <a:stretch/>
        </p:blipFill>
        <p:spPr bwMode="auto">
          <a:xfrm>
            <a:off x="7786253" y="160338"/>
            <a:ext cx="2161311" cy="33649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C:\Users\sandanova\Desktop\Развл.спортив.21.10.21\IMG_20211021_0914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0052" r="23279" b="25327"/>
          <a:stretch/>
        </p:blipFill>
        <p:spPr bwMode="auto">
          <a:xfrm>
            <a:off x="5215141" y="382020"/>
            <a:ext cx="3291550" cy="2876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sandanova\Desktop\Развл.спортив.21.10.21\IMG_20211021_0915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0" t="43366" r="40392" b="27027"/>
          <a:stretch/>
        </p:blipFill>
        <p:spPr bwMode="auto">
          <a:xfrm>
            <a:off x="10124324" y="452868"/>
            <a:ext cx="1419860" cy="261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sandanova\Desktop\Развл.спортив.21.10.21\IMG_20211021_09262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-1092" r="8032" b="27231"/>
          <a:stretch/>
        </p:blipFill>
        <p:spPr bwMode="auto">
          <a:xfrm>
            <a:off x="386279" y="677762"/>
            <a:ext cx="4296558" cy="258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sandanova\Desktop\Развл.спортив.21.10.21\IMG_20211021_09303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t="22070" r="5246" b="15503"/>
          <a:stretch/>
        </p:blipFill>
        <p:spPr bwMode="auto">
          <a:xfrm>
            <a:off x="6733309" y="3523758"/>
            <a:ext cx="4980305" cy="277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E:\Развл.спортив.21.10.21\IMG_20211021_09174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 r="14918" b="2701"/>
          <a:stretch/>
        </p:blipFill>
        <p:spPr bwMode="auto">
          <a:xfrm>
            <a:off x="386278" y="3796146"/>
            <a:ext cx="3268345" cy="2506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E:\Развл.спортив.21.10.21\IMG_20211021_09205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26696" r="18855" b="15318"/>
          <a:stretch/>
        </p:blipFill>
        <p:spPr bwMode="auto">
          <a:xfrm>
            <a:off x="4362668" y="3428999"/>
            <a:ext cx="2744715" cy="31271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E:\Развл.спортив.21.10.21\IMG_20211021_09240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6" t="29115" r="34170" b="29361"/>
          <a:stretch/>
        </p:blipFill>
        <p:spPr bwMode="auto">
          <a:xfrm>
            <a:off x="8783782" y="583731"/>
            <a:ext cx="1340542" cy="2768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354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39</cp:revision>
  <cp:lastPrinted>2021-10-25T06:26:21Z</cp:lastPrinted>
  <dcterms:created xsi:type="dcterms:W3CDTF">2021-10-21T12:00:24Z</dcterms:created>
  <dcterms:modified xsi:type="dcterms:W3CDTF">2021-10-25T06:40:29Z</dcterms:modified>
</cp:coreProperties>
</file>